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7086600" cy="93726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13" autoAdjust="0"/>
    <p:restoredTop sz="94660"/>
  </p:normalViewPr>
  <p:slideViewPr>
    <p:cSldViewPr snapToGrid="0">
      <p:cViewPr>
        <p:scale>
          <a:sx n="125" d="100"/>
          <a:sy n="125" d="100"/>
        </p:scale>
        <p:origin x="-256" y="-8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irtschaftswissenschaften Studium an der HS Niederrhein - Logo Fachbereich Wirtschaftswissenschaft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152400"/>
            <a:ext cx="44481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r Verbinder 7"/>
          <p:cNvCxnSpPr/>
          <p:nvPr userDrawn="1"/>
        </p:nvCxnSpPr>
        <p:spPr>
          <a:xfrm>
            <a:off x="0" y="1041400"/>
            <a:ext cx="9601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 userDrawn="1"/>
        </p:nvCxnSpPr>
        <p:spPr>
          <a:xfrm>
            <a:off x="0" y="12367816"/>
            <a:ext cx="9601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4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4BB-EC64-4D82-BA6F-C9CB067FACF8}" type="datetimeFigureOut">
              <a:rPr lang="de-DE" smtClean="0"/>
              <a:t>20.06.16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1644-BE31-4F7B-A305-3E91945873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976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4BB-EC64-4D82-BA6F-C9CB067FACF8}" type="datetimeFigureOut">
              <a:rPr lang="de-DE" smtClean="0"/>
              <a:t>20.06.16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1644-BE31-4F7B-A305-3E91945873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462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4BB-EC64-4D82-BA6F-C9CB067FACF8}" type="datetimeFigureOut">
              <a:rPr lang="de-DE" smtClean="0"/>
              <a:t>20.06.16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1644-BE31-4F7B-A305-3E91945873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31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4BB-EC64-4D82-BA6F-C9CB067FACF8}" type="datetimeFigureOut">
              <a:rPr lang="de-DE" smtClean="0"/>
              <a:t>20.06.16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1644-BE31-4F7B-A305-3E91945873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131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4BB-EC64-4D82-BA6F-C9CB067FACF8}" type="datetimeFigureOut">
              <a:rPr lang="de-DE" smtClean="0"/>
              <a:t>20.06.16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1644-BE31-4F7B-A305-3E91945873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42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4BB-EC64-4D82-BA6F-C9CB067FACF8}" type="datetimeFigureOut">
              <a:rPr lang="de-DE" smtClean="0"/>
              <a:t>20.06.16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1644-BE31-4F7B-A305-3E91945873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4BB-EC64-4D82-BA6F-C9CB067FACF8}" type="datetimeFigureOut">
              <a:rPr lang="de-DE" smtClean="0"/>
              <a:t>20.06.16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1644-BE31-4F7B-A305-3E91945873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681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4BB-EC64-4D82-BA6F-C9CB067FACF8}" type="datetimeFigureOut">
              <a:rPr lang="de-DE" smtClean="0"/>
              <a:t>20.06.16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1644-BE31-4F7B-A305-3E91945873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77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4BB-EC64-4D82-BA6F-C9CB067FACF8}" type="datetimeFigureOut">
              <a:rPr lang="de-DE" smtClean="0"/>
              <a:t>20.06.16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1644-BE31-4F7B-A305-3E91945873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51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4BB-EC64-4D82-BA6F-C9CB067FACF8}" type="datetimeFigureOut">
              <a:rPr lang="de-DE" smtClean="0"/>
              <a:t>20.06.16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1644-BE31-4F7B-A305-3E91945873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368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794BB-EC64-4D82-BA6F-C9CB067FACF8}" type="datetimeFigureOut">
              <a:rPr lang="de-DE" smtClean="0"/>
              <a:t>20.06.16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1644-BE31-4F7B-A305-3E91945873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22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76446" y="123436"/>
            <a:ext cx="32374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&lt;Ihr Name&gt;</a:t>
            </a:r>
            <a:endParaRPr lang="de-DE" sz="1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Erstgutachter:  Prof</a:t>
            </a:r>
            <a:r>
              <a:rPr lang="de-DE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Dr. Claus </a:t>
            </a:r>
            <a:r>
              <a:rPr lang="de-DE" sz="1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Brell</a:t>
            </a:r>
            <a:endParaRPr lang="de-DE" sz="1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Zweitgutacher</a:t>
            </a:r>
            <a:r>
              <a:rPr lang="de-DE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&lt;Name Zweitprüfer&gt;</a:t>
            </a:r>
            <a:endParaRPr lang="de-DE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1440" y="1153749"/>
            <a:ext cx="9412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Titel der Abschlussarbeit </a:t>
            </a:r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 flipH="1">
            <a:off x="7640422" y="12371942"/>
            <a:ext cx="18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&lt;Monat&gt; 20xx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1600" y="1600199"/>
            <a:ext cx="4526280" cy="184665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145279" y="221996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Ziele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927958" y="1600199"/>
            <a:ext cx="4525200" cy="18440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5029473" y="222174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Methoden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599" y="3694271"/>
            <a:ext cx="9421907" cy="441340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165401" y="3843099"/>
            <a:ext cx="187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Vorgehensweise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Gerade Verbindung 19"/>
          <p:cNvCxnSpPr>
            <a:stCxn id="11" idx="0"/>
            <a:endCxn id="11" idx="2"/>
          </p:cNvCxnSpPr>
          <p:nvPr/>
        </p:nvCxnSpPr>
        <p:spPr>
          <a:xfrm>
            <a:off x="4812553" y="3694271"/>
            <a:ext cx="0" cy="4413409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/>
          <p:cNvSpPr/>
          <p:nvPr/>
        </p:nvSpPr>
        <p:spPr>
          <a:xfrm>
            <a:off x="82052" y="8331200"/>
            <a:ext cx="9421906" cy="38947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/>
          <p:cNvSpPr txBox="1"/>
          <p:nvPr/>
        </p:nvSpPr>
        <p:spPr>
          <a:xfrm>
            <a:off x="122264" y="8403461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Ergebnis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hteck 30"/>
          <p:cNvSpPr/>
          <p:nvPr/>
        </p:nvSpPr>
        <p:spPr>
          <a:xfrm rot="1088988">
            <a:off x="1331748" y="3446520"/>
            <a:ext cx="771807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Unterhalb des Titels</a:t>
            </a:r>
          </a:p>
          <a:p>
            <a:pPr algn="ctr"/>
            <a:r>
              <a:rPr lang="de-D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finden Sie Beispiele einer</a:t>
            </a:r>
          </a:p>
          <a:p>
            <a:pPr algn="ctr"/>
            <a:r>
              <a:rPr lang="de-D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Aufteilung. </a:t>
            </a:r>
            <a:r>
              <a:rPr lang="de-D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Ihr Poster kann </a:t>
            </a:r>
            <a:r>
              <a:rPr lang="de-D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ganz anders aussehen.</a:t>
            </a:r>
            <a:endParaRPr lang="de-D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1134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</Words>
  <Application>Microsoft Macintosh PowerPoint</Application>
  <PresentationFormat>A3-Papier (297x420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Prof. Dr. Claus Brell</dc:creator>
  <cp:lastModifiedBy>Claus Brell</cp:lastModifiedBy>
  <cp:revision>155</cp:revision>
  <cp:lastPrinted>2015-09-12T10:50:29Z</cp:lastPrinted>
  <dcterms:created xsi:type="dcterms:W3CDTF">2014-02-05T13:54:59Z</dcterms:created>
  <dcterms:modified xsi:type="dcterms:W3CDTF">2016-06-20T16:21:00Z</dcterms:modified>
</cp:coreProperties>
</file>